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notesMasterIdLst>
    <p:notesMasterId r:id="rId17"/>
  </p:notesMasterIdLst>
  <p:sldIdLst>
    <p:sldId id="257" r:id="rId4"/>
    <p:sldId id="263" r:id="rId5"/>
    <p:sldId id="262" r:id="rId6"/>
    <p:sldId id="258" r:id="rId7"/>
    <p:sldId id="260" r:id="rId8"/>
    <p:sldId id="259" r:id="rId9"/>
    <p:sldId id="261" r:id="rId10"/>
    <p:sldId id="264" r:id="rId11"/>
    <p:sldId id="271" r:id="rId12"/>
    <p:sldId id="270" r:id="rId13"/>
    <p:sldId id="265" r:id="rId14"/>
    <p:sldId id="268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CBF16-3993-4862-ADE2-BB16A8BC1BAF}" type="datetimeFigureOut">
              <a:rPr lang="hu-HU" smtClean="0"/>
              <a:t>2015.11.28.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8E59-61E1-49CD-9745-2C09BEB44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4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9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5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3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3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 smtClean="0">
                <a:solidFill>
                  <a:prstClr val="white"/>
                </a:solidFill>
              </a:rPr>
              <a:t>Mintacím szerkesztése</a:t>
            </a:r>
            <a:endParaRPr lang="hu-H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 smtClean="0">
                <a:solidFill>
                  <a:prstClr val="white"/>
                </a:solidFill>
              </a:rPr>
              <a:t>Mintacím szerkesztése</a:t>
            </a:r>
            <a:endParaRPr lang="hu-H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8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2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 smtClean="0">
                <a:solidFill>
                  <a:prstClr val="white"/>
                </a:solidFill>
              </a:rPr>
              <a:t>Mintacím szerkesztése</a:t>
            </a:r>
            <a:endParaRPr lang="hu-H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8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30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68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66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3517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 smtClean="0">
                <a:solidFill>
                  <a:prstClr val="white"/>
                </a:solidFill>
              </a:rPr>
              <a:t>Mintacím szerkesztése</a:t>
            </a:r>
            <a:endParaRPr lang="hu-H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3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19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 smtClean="0">
                <a:solidFill>
                  <a:prstClr val="white"/>
                </a:solidFill>
              </a:rPr>
              <a:t>Mintacím szerkesztése</a:t>
            </a:r>
            <a:endParaRPr lang="hu-H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82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9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7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534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217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50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2256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 smtClean="0">
                <a:solidFill>
                  <a:prstClr val="white"/>
                </a:solidFill>
              </a:rPr>
              <a:t>Mintacím szerkesztése</a:t>
            </a:r>
            <a:endParaRPr lang="hu-H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7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3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6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94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2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7843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3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5520" y="2302972"/>
            <a:ext cx="7740352" cy="1440160"/>
          </a:xfrm>
        </p:spPr>
        <p:txBody>
          <a:bodyPr/>
          <a:lstStyle/>
          <a:p>
            <a:pPr algn="ctr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„A Magyarországi református egyház köznevelési feladatainak támogatása”</a:t>
            </a:r>
            <a:br>
              <a:rPr lang="hu-HU" sz="3200" dirty="0">
                <a:latin typeface="Times New Roman" pitchFamily="18" charset="0"/>
                <a:cs typeface="Times New Roman" pitchFamily="18" charset="0"/>
              </a:rPr>
            </a:b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dirty="0">
                <a:latin typeface="Times New Roman" pitchFamily="18" charset="0"/>
                <a:cs typeface="Times New Roman" pitchFamily="18" charset="0"/>
              </a:rPr>
            </a:br>
            <a:r>
              <a:rPr lang="hu-HU" sz="2800" b="0" dirty="0" err="1">
                <a:latin typeface="Times New Roman" pitchFamily="18" charset="0"/>
                <a:cs typeface="Times New Roman" pitchFamily="18" charset="0"/>
              </a:rPr>
              <a:t>támop</a:t>
            </a:r>
            <a:r>
              <a:rPr lang="hu-HU" sz="2800" b="0" dirty="0">
                <a:latin typeface="Times New Roman" pitchFamily="18" charset="0"/>
                <a:cs typeface="Times New Roman" pitchFamily="18" charset="0"/>
              </a:rPr>
              <a:t> 3.1.17-15-2015-0004</a:t>
            </a:r>
          </a:p>
        </p:txBody>
      </p:sp>
      <p:pic>
        <p:nvPicPr>
          <p:cNvPr id="5" name="Kép 4" descr="mr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157990"/>
            <a:ext cx="1440160" cy="20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" y="1310357"/>
            <a:ext cx="5255481" cy="54353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73" y="1375139"/>
            <a:ext cx="5528523" cy="34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480" y="1489813"/>
            <a:ext cx="5862672" cy="4960594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r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1" y="260648"/>
            <a:ext cx="1408539" cy="2016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775520" y="404665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FOGADJUK A PÁLYÁZATI TEVÉKENYSÉGEKET</a:t>
            </a:r>
          </a:p>
          <a:p>
            <a:pPr defTabSz="457200"/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BIZALOMMAL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NYITOTTSÁGGAL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ŐSZINTE TESTVÉRI KRITIKÁVAL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KÁRPÁT-MEDENCEI MAGYAR REFORMÁTUS ISKOLAREND-</a:t>
            </a:r>
          </a:p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 CSAK ÁLTALUNK </a:t>
            </a:r>
          </a:p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ÉPÜLHET!</a:t>
            </a:r>
          </a:p>
          <a:p>
            <a:pPr defTabSz="457200"/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r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1" y="260648"/>
            <a:ext cx="1408539" cy="2016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775520" y="40466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https://s-media-cache-ak0.pinimg.com/236x/f8/5b/7f/f85b7f82a65b688ab2788f81d45ebddd.jpg"/>
          <p:cNvSpPr>
            <a:spLocks noChangeAspect="1" noChangeArrowheads="1"/>
          </p:cNvSpPr>
          <p:nvPr/>
        </p:nvSpPr>
        <p:spPr bwMode="auto">
          <a:xfrm>
            <a:off x="155575" y="-1074738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98" y="2652566"/>
            <a:ext cx="7986220" cy="13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r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1" y="260648"/>
            <a:ext cx="1408539" cy="2016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775520" y="404665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FOGADJUK A PÁLYÁZATI TEVÉKENYSÉGEKET</a:t>
            </a:r>
          </a:p>
          <a:p>
            <a:pPr defTabSz="457200"/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BIZALOMMAL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NYITOTTSÁGGAL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ŐSZINTE TESTVÉRI KRITIKÁVAL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KÁRPÁT-MEDENCEI MAGYAR REFORMÁTUS ISKOLAREND-</a:t>
            </a:r>
          </a:p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 CSAK ÁLTALUNK </a:t>
            </a:r>
          </a:p>
          <a:p>
            <a:pPr defTabSz="457200"/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ÉPÜLHET!</a:t>
            </a:r>
          </a:p>
          <a:p>
            <a:pPr defTabSz="457200"/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r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1" y="260648"/>
            <a:ext cx="1408539" cy="2016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19536" y="40466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hu-HU" sz="2000" dirty="0">
                <a:solidFill>
                  <a:prstClr val="white"/>
                </a:solidFill>
              </a:rPr>
              <a:t>Mert ahogyan a test egy, bár sok tagja van, de a test valamennyi tagja, noha sokan vannak, mégis egy test, ugyanúgy a Krisztus is.     (1Kor 12:</a:t>
            </a:r>
            <a:r>
              <a:rPr lang="hu-HU" sz="2000" dirty="0" err="1">
                <a:solidFill>
                  <a:prstClr val="white"/>
                </a:solidFill>
              </a:rPr>
              <a:t>12</a:t>
            </a:r>
            <a:r>
              <a:rPr lang="hu-HU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7" name="Téglalap 6"/>
          <p:cNvSpPr/>
          <p:nvPr/>
        </p:nvSpPr>
        <p:spPr>
          <a:xfrm>
            <a:off x="3935760" y="26761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hu-HU" sz="2000" dirty="0">
                <a:solidFill>
                  <a:prstClr val="white"/>
                </a:solidFill>
              </a:rPr>
              <a:t>…hogy ne legyen meghasonlás a testben, hanem kölcsönösen gondoskodjanak egymásról a tagok.   (1Kor 12:25)</a:t>
            </a:r>
          </a:p>
        </p:txBody>
      </p:sp>
      <p:sp>
        <p:nvSpPr>
          <p:cNvPr id="10" name="Téglalap 9"/>
          <p:cNvSpPr/>
          <p:nvPr/>
        </p:nvSpPr>
        <p:spPr>
          <a:xfrm>
            <a:off x="1937509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hu-HU" sz="2000" dirty="0">
                <a:solidFill>
                  <a:prstClr val="white"/>
                </a:solidFill>
              </a:rPr>
              <a:t>Ti pedig Krisztus teste vagytok, és egyenként annak tagjai.   (1Kor 12:27)</a:t>
            </a:r>
          </a:p>
        </p:txBody>
      </p:sp>
    </p:spTree>
    <p:extLst>
      <p:ext uri="{BB962C8B-B14F-4D97-AF65-F5344CB8AC3E}">
        <p14:creationId xmlns:p14="http://schemas.microsoft.com/office/powerpoint/2010/main" val="19892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208" y="1860061"/>
            <a:ext cx="7814166" cy="4741907"/>
          </a:xfrm>
          <a:prstGeom prst="rect">
            <a:avLst/>
          </a:prstGeom>
        </p:spPr>
      </p:pic>
      <p:pic>
        <p:nvPicPr>
          <p:cNvPr id="6" name="Kép 5" descr="mr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202" y="44624"/>
            <a:ext cx="616482" cy="8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11253305" cy="46910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 hónap megvalósítási időszak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 szerződés, mellyel kapcsolatban a szerződések előkészítését, megkötését, a megvalósítás során felmerült kérdések/problémák ügyintézését és a teljesítés igazolásokkal összefüggő feladatokat (teljes igazolások kiállítása, kifizetések bonyolítása, szerződés módosítások ügyintézése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látta el a projektmenedzsment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db közbeszerzési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eljárás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változásbejelentések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kifizetési igénylések menedzsmentje, a közreműködő szervezettel való folyamatos kapcsolattartás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305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feladatellátási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 és a 106 fenntartótól érkező kérdések, kérések kezelése, megválaszolása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Közvetlen szakmai team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1610185"/>
            <a:ext cx="8246542" cy="330928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63624" y="5065776"/>
            <a:ext cx="361188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TOMBOR LÁSZLÓ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DR. PAPP KORNÉL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8" y="1439214"/>
            <a:ext cx="5954544" cy="34802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43" y="2217974"/>
            <a:ext cx="6087437" cy="46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584" y="1356590"/>
            <a:ext cx="6339740" cy="5190514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köszönetnyilvánítás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04" y="1458149"/>
            <a:ext cx="6812279" cy="46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142</Words>
  <Application>Microsoft Office PowerPoint</Application>
  <PresentationFormat>Szélesvásznú</PresentationFormat>
  <Paragraphs>41</Paragraphs>
  <Slides>13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1_Office-téma</vt:lpstr>
      <vt:lpstr>2_Office-téma</vt:lpstr>
      <vt:lpstr>3_Office-téma</vt:lpstr>
      <vt:lpstr>„A Magyarországi református egyház köznevelési feladatainak támogatása”  támop 3.1.17-15-2015-0004</vt:lpstr>
      <vt:lpstr>PowerPoint bemutató</vt:lpstr>
      <vt:lpstr>PowerPoint bemutató</vt:lpstr>
      <vt:lpstr>köszönetnyilvánítás</vt:lpstr>
      <vt:lpstr>köszönetnyilvánítás</vt:lpstr>
      <vt:lpstr>Közvetlen szakmai team</vt:lpstr>
      <vt:lpstr>köszönetnyilvánítás</vt:lpstr>
      <vt:lpstr>köszönetnyilvánítás</vt:lpstr>
      <vt:lpstr>köszönetnyilvánítás</vt:lpstr>
      <vt:lpstr>köszönetnyilvánítás</vt:lpstr>
      <vt:lpstr>köszönetnyilvánítás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 Magyarországi református egyház köznevelési feladatainak támogatása”  támop 3.1.17-15-2015-0004</dc:title>
  <dc:creator>Tibor Ábrám</dc:creator>
  <cp:lastModifiedBy>Siposné Hamza Krisztina</cp:lastModifiedBy>
  <cp:revision>5</cp:revision>
  <dcterms:created xsi:type="dcterms:W3CDTF">2015-11-27T01:46:30Z</dcterms:created>
  <dcterms:modified xsi:type="dcterms:W3CDTF">2015-11-28T09:50:47Z</dcterms:modified>
</cp:coreProperties>
</file>